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63" r:id="rId5"/>
    <p:sldId id="257" r:id="rId6"/>
    <p:sldId id="261" r:id="rId7"/>
    <p:sldId id="262" r:id="rId8"/>
    <p:sldId id="260" r:id="rId9"/>
    <p:sldId id="259" r:id="rId10"/>
    <p:sldId id="265" r:id="rId11"/>
    <p:sldId id="266" r:id="rId12"/>
    <p:sldId id="264" r:id="rId13"/>
    <p:sldId id="267" r:id="rId14"/>
    <p:sldId id="269" r:id="rId15"/>
    <p:sldId id="268" r:id="rId16"/>
    <p:sldId id="280" r:id="rId17"/>
    <p:sldId id="272" r:id="rId18"/>
    <p:sldId id="279" r:id="rId19"/>
    <p:sldId id="273" r:id="rId20"/>
    <p:sldId id="278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0D08-F3FD-4F3C-94DB-1F31D2DE3200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9EC85-B33D-4DB6-A82D-9524D2D604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28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E952-EA18-97A3-5D7F-87393B3D4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D4390-3E1A-F009-4051-73759C2A2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038A6-D69B-5B3C-266F-7A7CD84F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CD657-9935-5058-9D1E-A2A4813B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ED5A6-3131-3DD6-6A9E-235E5E28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1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C6E9-1C8E-3685-7EBB-C9FF9A7F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2EC4D-1635-B750-2A31-63553025B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0A25F-0E9C-B701-5805-060D1AAE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F30C7-56E2-147B-F5FC-E213D6E4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BB5C9-3059-F4B1-9CE4-8C7B2A4F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52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E0969-1076-FA05-B820-0D90435BD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D24FB-E084-796B-F37E-BC890D540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CC32-C446-269E-9534-1FF931CF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43DD7-8C8B-8EB3-957E-BDD20846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9A55-6405-36A4-CDCC-7E2C1385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75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D23F-049A-F347-42E0-F1CBE320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F117-CA0A-1243-326D-E861EB63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80DA-FA02-48B6-A8E0-889F8ADD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D4766-FBED-0287-A7CB-B4A0BDDF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0EACF-75DC-1E0D-5C8D-34FE3A87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83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6F68-ECD0-5CBF-2CD8-EE0265EC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C51C-BE74-FC2C-06FF-8B4177B2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18A9-74D8-70B3-4F01-44AB87CD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2460-CC9A-20CA-68A7-E72F13C3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4D6C0-49A5-B97E-7EAB-5EE55EA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10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92DA-2D07-540D-8E65-03143F27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29FF-378F-1EE4-D475-B6ABBAAE7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577AB-8BD1-939E-5FDC-86831DC56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FE20B-6CB9-7618-2163-DCA41361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50570-8A33-2D61-0248-FD4F4211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E5A15-AACD-4EB4-9CF3-E7D7F8F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53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09EF-2B2C-B478-586E-00C4F269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D917E-76AD-B028-7167-EA5C9B029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657A1-4553-7F40-1AE8-55B5F7EEB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0288B-C75E-6D25-A65D-D1343B58B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80EE5-625D-4B0F-645C-317B10A11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B32D97-B994-E401-6E7B-FD24720F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C05AB-EEB3-90C9-4FFF-B7BCA8D3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E1543-E251-6832-9A54-F00B0983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2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4F67-FFEC-16F8-C7DF-52485372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F54B5-9C38-8F69-E8DB-7EB0C6D7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A919-0178-1D40-B86B-9A4FEAB6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82FDE-F28C-2040-A76C-5B84BA51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85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09776-5945-36EC-D4F0-F5587B63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5D7DA-7E26-0DF2-F839-51645615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90903-70FF-3D17-B885-2C6BCDCB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3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B325-B8BA-DEE4-87FC-87B5CCD9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0863-561A-A904-EC58-8F9507B0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AC685-FE47-CEE4-B36E-7898C047A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41189-163F-F4A0-9626-799B58A0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BFFD6-6C22-6758-5A95-E610DA4A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CA50-85C5-36DF-4FA8-C4525C24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50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D36D-1058-D143-C9B5-043BF54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C4C27-123D-768C-AFAE-847607E57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D646A-B7B3-3836-1CDC-303206D73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910D-093B-E46E-604F-911E0DB35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6AD5-5AB1-1B7C-59D1-8D44DA42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5A995-C040-0DD5-8B71-A312088F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56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A9026-81C0-66E7-7BA1-6EBD6672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6FAE2-5430-8417-38A1-59992FE7C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B44BB-5E8A-E959-2F7B-2ACFF3F15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05E1E-F720-4B6D-A4CB-470A3A11E4A9}" type="datetimeFigureOut">
              <a:rPr lang="en-IN" smtClean="0"/>
              <a:t>19-12-2025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E52A-024E-0C6C-EB28-CF438341C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B8D6-B02D-37D0-D19F-02CD9FD02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4CAE-284B-45B3-8D3C-B6FD647FD8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3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5489-F9ED-23BE-5C3B-5B7ABC4C8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VSD-BGR-DESIGN WORKSHOP-LABS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F1C2-4613-B78C-D497-5F4DABE9BF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NARESH KUMAR 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48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A222-32E2-8701-EBDD-EBBABA73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222C-359E-9B65-4CB2-A4CD2FAC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9"/>
            <a:ext cx="10515600" cy="490552"/>
          </a:xfrm>
        </p:spPr>
        <p:txBody>
          <a:bodyPr>
            <a:normAutofit fontScale="90000"/>
          </a:bodyPr>
          <a:lstStyle/>
          <a:p>
            <a:r>
              <a:rPr lang="en-IN" dirty="0"/>
              <a:t>PTAT SIMULATION: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20C7FC-4BDA-DA7A-5FBA-96054E200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71119"/>
            <a:ext cx="10515600" cy="5075340"/>
          </a:xfrm>
        </p:spPr>
      </p:pic>
    </p:spTree>
    <p:extLst>
      <p:ext uri="{BB962C8B-B14F-4D97-AF65-F5344CB8AC3E}">
        <p14:creationId xmlns:p14="http://schemas.microsoft.com/office/powerpoint/2010/main" val="304635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8BBC8-04FB-6E55-04DE-1E973694E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D4DC-2A03-6A27-CA0C-B406D25C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55" y="138623"/>
            <a:ext cx="10905687" cy="490552"/>
          </a:xfrm>
        </p:spPr>
        <p:txBody>
          <a:bodyPr>
            <a:normAutofit fontScale="90000"/>
          </a:bodyPr>
          <a:lstStyle/>
          <a:p>
            <a:r>
              <a:rPr lang="en-IN" dirty="0"/>
              <a:t>PTAT SIMULATION: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7425A-5577-5F11-92F0-C0B5099D0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156" y="838898"/>
            <a:ext cx="10905687" cy="5561901"/>
          </a:xfrm>
        </p:spPr>
      </p:pic>
    </p:spTree>
    <p:extLst>
      <p:ext uri="{BB962C8B-B14F-4D97-AF65-F5344CB8AC3E}">
        <p14:creationId xmlns:p14="http://schemas.microsoft.com/office/powerpoint/2010/main" val="215059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641D-8192-F435-CB41-BA84C07F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FB00E-CEC5-35F9-5BE1-B508A98A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822121"/>
            <a:ext cx="6134100" cy="539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0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5A601-28FE-97C4-5D63-C5C695AF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0D3D-DC2A-E6E8-0E44-C83C2086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F20C3-3EF7-C82E-533D-34694CB2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1" y="637560"/>
            <a:ext cx="5728849" cy="4102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40006-96D0-1489-0F6D-94003FBD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17" y="637561"/>
            <a:ext cx="6043725" cy="59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0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8084-A99F-A0C3-FC58-573B4529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069F-C82F-BEC2-9E3F-0EAB0F78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FFADE-A370-7502-A075-1F338856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713064"/>
            <a:ext cx="11811699" cy="5008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80A2A-FC94-2691-B72C-AF7559125957}"/>
              </a:ext>
            </a:extLst>
          </p:cNvPr>
          <p:cNvSpPr txBox="1"/>
          <p:nvPr/>
        </p:nvSpPr>
        <p:spPr>
          <a:xfrm>
            <a:off x="6862195" y="5775604"/>
            <a:ext cx="437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temperature drift of 20.8 ppm/</a:t>
            </a:r>
            <a:r>
              <a:rPr lang="en-IN" dirty="0" err="1"/>
              <a:t>degC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36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6803F-762E-D21E-2F40-9EAE58C3F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36E4-7857-4D6A-59F0-7D9A788C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8BBFA-8AC8-F40A-28F4-13A332FE3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404" y="947669"/>
            <a:ext cx="11890576" cy="5033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5E78E-BD53-4144-E84B-3E422FBBF02B}"/>
              </a:ext>
            </a:extLst>
          </p:cNvPr>
          <p:cNvSpPr txBox="1"/>
          <p:nvPr/>
        </p:nvSpPr>
        <p:spPr>
          <a:xfrm>
            <a:off x="67112" y="536895"/>
            <a:ext cx="390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B2DE6-3E0C-7846-ED53-ABE3468D15D9}"/>
              </a:ext>
            </a:extLst>
          </p:cNvPr>
          <p:cNvSpPr txBox="1"/>
          <p:nvPr/>
        </p:nvSpPr>
        <p:spPr>
          <a:xfrm>
            <a:off x="6109692" y="6119552"/>
            <a:ext cx="448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temperature drift of 21.21 ppm/</a:t>
            </a:r>
            <a:r>
              <a:rPr lang="en-IN" dirty="0" err="1"/>
              <a:t>degC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32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8CA40-67E7-96D7-12EB-3C21B0F32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DEE1-E5C5-D2C2-55CF-A804E59F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AAEA3-3644-E157-607C-7EEC5693A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947669"/>
            <a:ext cx="12192000" cy="5617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88E4EC-4154-5DA2-BE2C-E26568B5B65F}"/>
              </a:ext>
            </a:extLst>
          </p:cNvPr>
          <p:cNvSpPr txBox="1"/>
          <p:nvPr/>
        </p:nvSpPr>
        <p:spPr>
          <a:xfrm>
            <a:off x="67112" y="536895"/>
            <a:ext cx="390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</a:t>
            </a:r>
          </a:p>
        </p:txBody>
      </p:sp>
    </p:spTree>
    <p:extLst>
      <p:ext uri="{BB962C8B-B14F-4D97-AF65-F5344CB8AC3E}">
        <p14:creationId xmlns:p14="http://schemas.microsoft.com/office/powerpoint/2010/main" val="15995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BEA9C-C13D-2A7E-3658-FE3CD529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1354-B564-4F7F-6D4A-F1F4A919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C08F8-C219-9198-161E-8AC2EA8F2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" y="947669"/>
            <a:ext cx="12192000" cy="5617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AF676B-D38A-8481-7636-8788798BEDA4}"/>
              </a:ext>
            </a:extLst>
          </p:cNvPr>
          <p:cNvSpPr txBox="1"/>
          <p:nvPr/>
        </p:nvSpPr>
        <p:spPr>
          <a:xfrm>
            <a:off x="67112" y="536895"/>
            <a:ext cx="390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</a:t>
            </a:r>
          </a:p>
        </p:txBody>
      </p:sp>
    </p:spTree>
    <p:extLst>
      <p:ext uri="{BB962C8B-B14F-4D97-AF65-F5344CB8AC3E}">
        <p14:creationId xmlns:p14="http://schemas.microsoft.com/office/powerpoint/2010/main" val="220605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AE24-5F1A-AE8C-CB67-58BC4FE5F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447C-EDE2-E0B5-EA1F-4EEE02B9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3D750-3917-BACB-C2FC-703D99130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35" y="906228"/>
            <a:ext cx="11836866" cy="5129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1A90B-CDC7-21AE-D150-A718C1C88607}"/>
              </a:ext>
            </a:extLst>
          </p:cNvPr>
          <p:cNvSpPr txBox="1"/>
          <p:nvPr/>
        </p:nvSpPr>
        <p:spPr>
          <a:xfrm>
            <a:off x="67112" y="536895"/>
            <a:ext cx="390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AC86F-8ACD-F1ED-7D8F-83A03293AB41}"/>
              </a:ext>
            </a:extLst>
          </p:cNvPr>
          <p:cNvSpPr txBox="1"/>
          <p:nvPr/>
        </p:nvSpPr>
        <p:spPr>
          <a:xfrm>
            <a:off x="5972963" y="6220331"/>
            <a:ext cx="54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startup time less than 2uS</a:t>
            </a:r>
          </a:p>
        </p:txBody>
      </p:sp>
    </p:spTree>
    <p:extLst>
      <p:ext uri="{BB962C8B-B14F-4D97-AF65-F5344CB8AC3E}">
        <p14:creationId xmlns:p14="http://schemas.microsoft.com/office/powerpoint/2010/main" val="681359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EB4B-7E0C-E27F-471C-682E96E2F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9C7D-0B5C-B57E-A29F-D96E92D6A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3FC95-6E20-5E20-1325-AFB2FF7D1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12" y="906227"/>
            <a:ext cx="11912367" cy="4823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3D846-AB1F-6D8D-422A-6331FD5BCA79}"/>
              </a:ext>
            </a:extLst>
          </p:cNvPr>
          <p:cNvSpPr txBox="1"/>
          <p:nvPr/>
        </p:nvSpPr>
        <p:spPr>
          <a:xfrm>
            <a:off x="67112" y="536895"/>
            <a:ext cx="47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 ff corner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02E17-8DD2-C397-8992-408770806637}"/>
              </a:ext>
            </a:extLst>
          </p:cNvPr>
          <p:cNvSpPr txBox="1"/>
          <p:nvPr/>
        </p:nvSpPr>
        <p:spPr>
          <a:xfrm>
            <a:off x="6535025" y="5951773"/>
            <a:ext cx="54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temperature drift of 9.5 ppm/</a:t>
            </a:r>
            <a:r>
              <a:rPr lang="en-IN" dirty="0" err="1"/>
              <a:t>degC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04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6A19-9F22-0FA9-E17C-272466EB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DABFE-8469-C9AD-8CD4-E5555079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75" y="243280"/>
            <a:ext cx="10498508" cy="61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B07C-0A19-A7C5-554C-47C2B8A2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08EF-DADC-AFDF-1257-BBE94F10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07C4C-AFA3-3D08-AEBD-25086C03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38" y="906227"/>
            <a:ext cx="11627141" cy="4823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7D7A2-2657-D9EA-5174-C278883C8DF8}"/>
              </a:ext>
            </a:extLst>
          </p:cNvPr>
          <p:cNvSpPr txBox="1"/>
          <p:nvPr/>
        </p:nvSpPr>
        <p:spPr>
          <a:xfrm>
            <a:off x="67112" y="536895"/>
            <a:ext cx="47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 ff corner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8ED10-CC8C-58C5-DB5D-0FD6428E70BF}"/>
              </a:ext>
            </a:extLst>
          </p:cNvPr>
          <p:cNvSpPr txBox="1"/>
          <p:nvPr/>
        </p:nvSpPr>
        <p:spPr>
          <a:xfrm>
            <a:off x="6006519" y="6035663"/>
            <a:ext cx="54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startup time less than 2uS</a:t>
            </a:r>
          </a:p>
        </p:txBody>
      </p:sp>
    </p:spTree>
    <p:extLst>
      <p:ext uri="{BB962C8B-B14F-4D97-AF65-F5344CB8AC3E}">
        <p14:creationId xmlns:p14="http://schemas.microsoft.com/office/powerpoint/2010/main" val="178573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59E00-AE0F-9189-A095-1F90A577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9D75-E52D-668E-436A-61895B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0D410-B708-8095-C9F8-2FC26941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15" y="906226"/>
            <a:ext cx="11534862" cy="5041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1985B-EB02-BCF0-02F5-DA0BFEA4E961}"/>
              </a:ext>
            </a:extLst>
          </p:cNvPr>
          <p:cNvSpPr txBox="1"/>
          <p:nvPr/>
        </p:nvSpPr>
        <p:spPr>
          <a:xfrm>
            <a:off x="67112" y="536895"/>
            <a:ext cx="47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 ss corner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02D1-698F-3D24-0E2A-17458F2A8038}"/>
              </a:ext>
            </a:extLst>
          </p:cNvPr>
          <p:cNvSpPr txBox="1"/>
          <p:nvPr/>
        </p:nvSpPr>
        <p:spPr>
          <a:xfrm>
            <a:off x="5909346" y="6082235"/>
            <a:ext cx="54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temperature drift of 43.18 ppm/</a:t>
            </a:r>
            <a:r>
              <a:rPr lang="en-IN" dirty="0" err="1"/>
              <a:t>degC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07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AC64-2B20-F817-E4A9-1727640D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DAC7-4080-1CF6-4D01-0E39BB28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4486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COMPLETE BGR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34828-EE93-D3BB-F132-CB1B461A0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345" y="985502"/>
            <a:ext cx="11081402" cy="496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172EA-D58C-7C5B-B09F-559AF99B227F}"/>
              </a:ext>
            </a:extLst>
          </p:cNvPr>
          <p:cNvSpPr txBox="1"/>
          <p:nvPr/>
        </p:nvSpPr>
        <p:spPr>
          <a:xfrm>
            <a:off x="67112" y="536895"/>
            <a:ext cx="47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With Self Bias Current Mirror ss corner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11E922-D07B-B3FB-10A4-E06E13DB44F3}"/>
              </a:ext>
            </a:extLst>
          </p:cNvPr>
          <p:cNvSpPr txBox="1"/>
          <p:nvPr/>
        </p:nvSpPr>
        <p:spPr>
          <a:xfrm>
            <a:off x="5909346" y="6082235"/>
            <a:ext cx="54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With startup time less than 2us</a:t>
            </a:r>
          </a:p>
        </p:txBody>
      </p:sp>
    </p:spTree>
    <p:extLst>
      <p:ext uri="{BB962C8B-B14F-4D97-AF65-F5344CB8AC3E}">
        <p14:creationId xmlns:p14="http://schemas.microsoft.com/office/powerpoint/2010/main" val="261946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9D2CB-DBE9-CDF4-F704-CFCA6DE48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99-67D6-A560-CDD1-0A0ECD31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IN" dirty="0"/>
              <a:t>CTAT SIMULATION: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0B433-C317-34FE-3EC5-DBF938C15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27" y="681038"/>
            <a:ext cx="5864746" cy="5495925"/>
          </a:xfrm>
        </p:spPr>
      </p:pic>
    </p:spTree>
    <p:extLst>
      <p:ext uri="{BB962C8B-B14F-4D97-AF65-F5344CB8AC3E}">
        <p14:creationId xmlns:p14="http://schemas.microsoft.com/office/powerpoint/2010/main" val="341811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F20C9-A360-5C95-53D4-296DA148D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B0D-8C9A-A4C5-A116-B60B3C9D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-8389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IN" dirty="0"/>
              <a:t>CTAT SIMULATION netlist: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E3603-A47E-0C4B-9F4D-D1406E0A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4" y="516755"/>
            <a:ext cx="5888596" cy="328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A9D1A-0571-6FFD-9378-F924F630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00" y="516755"/>
            <a:ext cx="6087136" cy="3281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F15770-4009-F7A4-BBD8-704367625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068" y="3806432"/>
            <a:ext cx="8007762" cy="29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15B8-959E-DBFF-4B1F-108C1475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05067"/>
            <a:ext cx="10515600" cy="742222"/>
          </a:xfrm>
        </p:spPr>
        <p:txBody>
          <a:bodyPr/>
          <a:lstStyle/>
          <a:p>
            <a:r>
              <a:rPr lang="en-IN" dirty="0"/>
              <a:t>CTAT SIMULATION: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08A104-40C4-E202-83A7-5A4D65206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7" y="922571"/>
            <a:ext cx="10515600" cy="5598999"/>
          </a:xfrm>
        </p:spPr>
      </p:pic>
    </p:spTree>
    <p:extLst>
      <p:ext uri="{BB962C8B-B14F-4D97-AF65-F5344CB8AC3E}">
        <p14:creationId xmlns:p14="http://schemas.microsoft.com/office/powerpoint/2010/main" val="20239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29233-9E11-B8EE-5844-04BEB997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8153-5E13-1D4D-C4DD-2A303C71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05067"/>
            <a:ext cx="10515600" cy="742222"/>
          </a:xfrm>
        </p:spPr>
        <p:txBody>
          <a:bodyPr/>
          <a:lstStyle/>
          <a:p>
            <a:r>
              <a:rPr lang="en-IN" dirty="0"/>
              <a:t>CTAT SIMULATION with N=8 </a:t>
            </a:r>
            <a:r>
              <a:rPr lang="en-IN" dirty="0" err="1"/>
              <a:t>bjt</a:t>
            </a:r>
            <a:r>
              <a:rPr lang="en-IN" dirty="0"/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C7839-283B-194A-7A31-F326A6B55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9" y="923026"/>
            <a:ext cx="10515600" cy="55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B1A1D-62CF-0E31-BBA8-A08BDCDC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5714-76F1-E9C2-9C17-79BBC07EA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105067"/>
            <a:ext cx="10515600" cy="742222"/>
          </a:xfrm>
        </p:spPr>
        <p:txBody>
          <a:bodyPr/>
          <a:lstStyle/>
          <a:p>
            <a:r>
              <a:rPr lang="en-IN" dirty="0"/>
              <a:t>CTAT SIMULATION with variable supply: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8BF089-DA2B-BE79-05F6-7D972CC2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3" y="847288"/>
            <a:ext cx="10340956" cy="57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979B-AF8D-FD2D-3B99-1E862735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168C-2843-D738-C091-3689086D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24108"/>
          </a:xfrm>
        </p:spPr>
        <p:txBody>
          <a:bodyPr>
            <a:normAutofit fontScale="90000"/>
          </a:bodyPr>
          <a:lstStyle/>
          <a:p>
            <a:r>
              <a:rPr lang="en-IN" dirty="0"/>
              <a:t>PTAT SIMULATION: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E7578-9DB1-94D4-3F09-B8E7D4EA3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5" y="679508"/>
            <a:ext cx="9160777" cy="5821960"/>
          </a:xfrm>
        </p:spPr>
      </p:pic>
    </p:spTree>
    <p:extLst>
      <p:ext uri="{BB962C8B-B14F-4D97-AF65-F5344CB8AC3E}">
        <p14:creationId xmlns:p14="http://schemas.microsoft.com/office/powerpoint/2010/main" val="154613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FECB-F6AD-FF4D-1D5A-FEACCC70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2E5-48AE-6D4E-1CF9-11D414F1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3"/>
            <a:ext cx="10515600" cy="641554"/>
          </a:xfrm>
        </p:spPr>
        <p:txBody>
          <a:bodyPr>
            <a:normAutofit fontScale="90000"/>
          </a:bodyPr>
          <a:lstStyle/>
          <a:p>
            <a:r>
              <a:rPr lang="en-IN" dirty="0"/>
              <a:t>PTAT SIMULATION netlist: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6C710-1849-6FC4-6BD4-0A361E70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3" y="681036"/>
            <a:ext cx="6189925" cy="53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314AA-A818-8A79-8646-40FA257D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578" y="681035"/>
            <a:ext cx="5679347" cy="536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7FC56-DC12-180C-81AA-3154B15187E0}"/>
              </a:ext>
            </a:extLst>
          </p:cNvPr>
          <p:cNvSpPr txBox="1"/>
          <p:nvPr/>
        </p:nvSpPr>
        <p:spPr>
          <a:xfrm>
            <a:off x="227653" y="6224631"/>
            <a:ext cx="506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Ptat_generation</a:t>
            </a:r>
            <a:r>
              <a:rPr lang="en-IN" dirty="0"/>
              <a:t> netlist with ideal current source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1F8D1-D2B1-B883-EE94-8F94E5194D53}"/>
              </a:ext>
            </a:extLst>
          </p:cNvPr>
          <p:cNvSpPr txBox="1"/>
          <p:nvPr/>
        </p:nvSpPr>
        <p:spPr>
          <a:xfrm>
            <a:off x="6417578" y="6224631"/>
            <a:ext cx="364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Ptat_generation</a:t>
            </a:r>
            <a:r>
              <a:rPr lang="en-IN" dirty="0"/>
              <a:t> netlist with </a:t>
            </a:r>
            <a:r>
              <a:rPr lang="en-IN" dirty="0" err="1"/>
              <a:t>vcvs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52675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196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VSD-BGR-DESIGN WORKSHOP-LABS </vt:lpstr>
      <vt:lpstr>PowerPoint Presentation</vt:lpstr>
      <vt:lpstr>CTAT SIMULATION:</vt:lpstr>
      <vt:lpstr>CTAT SIMULATION netlist:</vt:lpstr>
      <vt:lpstr>CTAT SIMULATION:</vt:lpstr>
      <vt:lpstr>CTAT SIMULATION with N=8 bjt:</vt:lpstr>
      <vt:lpstr>CTAT SIMULATION with variable supply:</vt:lpstr>
      <vt:lpstr>PTAT SIMULATION:</vt:lpstr>
      <vt:lpstr>PTAT SIMULATION netlist:</vt:lpstr>
      <vt:lpstr>PTAT SIMULATION:</vt:lpstr>
      <vt:lpstr>PTAT SIMULATION: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  <vt:lpstr>COMPLETE BGR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Gn kumar</dc:creator>
  <cp:lastModifiedBy>Gn kumar</cp:lastModifiedBy>
  <cp:revision>34</cp:revision>
  <dcterms:created xsi:type="dcterms:W3CDTF">2025-12-19T13:54:07Z</dcterms:created>
  <dcterms:modified xsi:type="dcterms:W3CDTF">2025-12-19T16:34:33Z</dcterms:modified>
</cp:coreProperties>
</file>